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76" r:id="rId3"/>
    <p:sldId id="257" r:id="rId4"/>
    <p:sldId id="273" r:id="rId5"/>
    <p:sldId id="267" r:id="rId6"/>
    <p:sldId id="268" r:id="rId7"/>
    <p:sldId id="263" r:id="rId8"/>
    <p:sldId id="260" r:id="rId9"/>
    <p:sldId id="282" r:id="rId10"/>
    <p:sldId id="283" r:id="rId11"/>
    <p:sldId id="277" r:id="rId12"/>
    <p:sldId id="264" r:id="rId13"/>
    <p:sldId id="265" r:id="rId14"/>
    <p:sldId id="278" r:id="rId15"/>
    <p:sldId id="281" r:id="rId16"/>
    <p:sldId id="269" r:id="rId17"/>
    <p:sldId id="262" r:id="rId18"/>
    <p:sldId id="280" r:id="rId19"/>
    <p:sldId id="27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62893"/>
    <p:restoredTop sz="92935"/>
  </p:normalViewPr>
  <p:slideViewPr>
    <p:cSldViewPr snapToGrid="0" snapToObjects="1">
      <p:cViewPr varScale="1">
        <p:scale>
          <a:sx n="135" d="100"/>
          <a:sy n="135" d="100"/>
        </p:scale>
        <p:origin x="1528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tiff>
</file>

<file path=ppt/media/image25.tiff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D31544-77FC-954B-9AE8-5EA4EA799BA4}" type="datetimeFigureOut">
              <a:rPr lang="en-US" smtClean="0"/>
              <a:t>3/26/17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F22BCD-8C6B-1D41-BE36-ED8722CC86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515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F22BCD-8C6B-1D41-BE36-ED8722CC865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16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3/26/17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484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3/26/17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28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3/26/17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587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3/26/17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273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3/26/17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798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3/26/17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324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3/26/17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982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3/26/17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245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3/26/17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489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3/26/17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00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3AC7-1AC6-824B-A0BF-5A399655ECA6}" type="datetimeFigureOut">
              <a:rPr lang="en-US" smtClean="0"/>
              <a:t>3/26/17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671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73AC7-1AC6-824B-A0BF-5A399655ECA6}" type="datetimeFigureOut">
              <a:rPr lang="en-US" smtClean="0"/>
              <a:t>3/26/17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5E7AD1-C011-A94E-A777-00414BC1B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722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hyperlink" Target="http://datasploit.info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witter.com/datasploit" TargetMode="External"/><Relationship Id="rId3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hyperlink" Target="https://www.facebook.com/datasploit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upgoingstar/datasploit/issues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datasploit" TargetMode="External"/><Relationship Id="rId4" Type="http://schemas.openxmlformats.org/officeDocument/2006/relationships/image" Target="../media/image25.tif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taSploit/datasploit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png"/><Relationship Id="rId12" Type="http://schemas.openxmlformats.org/officeDocument/2006/relationships/image" Target="../media/image13.png"/><Relationship Id="rId13" Type="http://schemas.openxmlformats.org/officeDocument/2006/relationships/image" Target="../media/image14.png"/><Relationship Id="rId14" Type="http://schemas.openxmlformats.org/officeDocument/2006/relationships/image" Target="../media/image15.png"/><Relationship Id="rId15" Type="http://schemas.openxmlformats.org/officeDocument/2006/relationships/image" Target="../media/image16.png"/><Relationship Id="rId16" Type="http://schemas.openxmlformats.org/officeDocument/2006/relationships/image" Target="../media/image17.tiff"/><Relationship Id="rId17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0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datasploit.readthedocs.io/en/latest/" TargetMode="External"/><Relationship Id="rId4" Type="http://schemas.openxmlformats.org/officeDocument/2006/relationships/hyperlink" Target="https://upgoingstar.github.io/datasploit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datasploit.info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taSploit/datasploit.git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hub.docker.com/r/appsecco/datasploit/" TargetMode="External"/><Relationship Id="rId3" Type="http://schemas.openxmlformats.org/officeDocument/2006/relationships/hyperlink" Target="https://hub.docker.com/r/ftorn/datasploit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444" y="0"/>
            <a:ext cx="8308851" cy="620972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754156" y="5673012"/>
            <a:ext cx="91160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hlinkClick r:id="rId3"/>
              </a:rPr>
              <a:t>http://datasploit.info</a:t>
            </a:r>
            <a:r>
              <a:rPr lang="en-US" sz="4000" dirty="0" smtClean="0"/>
              <a:t>  | @</a:t>
            </a:r>
            <a:r>
              <a:rPr lang="en-US" sz="4000" dirty="0" err="1" smtClean="0"/>
              <a:t>datasploit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533061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7736"/>
            <a:ext cx="10515600" cy="1325563"/>
          </a:xfrm>
        </p:spPr>
        <p:txBody>
          <a:bodyPr/>
          <a:lstStyle/>
          <a:p>
            <a:r>
              <a:rPr lang="en-US" dirty="0" smtClean="0"/>
              <a:t>Documentation.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0483" y="1344858"/>
            <a:ext cx="7210333" cy="5324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193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6701" y="1224110"/>
            <a:ext cx="7304300" cy="267481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347" y="3898924"/>
            <a:ext cx="7498327" cy="2718692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23042" y="0"/>
            <a:ext cx="10515600" cy="1325563"/>
          </a:xfrm>
        </p:spPr>
        <p:txBody>
          <a:bodyPr/>
          <a:lstStyle/>
          <a:p>
            <a:r>
              <a:rPr lang="en-US" dirty="0" smtClean="0"/>
              <a:t>What’s in there?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753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344" y="1858259"/>
            <a:ext cx="3611301" cy="248224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Twitter: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@</a:t>
            </a:r>
            <a:r>
              <a:rPr lang="en-US" dirty="0" err="1" smtClean="0"/>
              <a:t>datasploit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2200" dirty="0" smtClean="0">
                <a:hlinkClick r:id="rId2"/>
              </a:rPr>
              <a:t>https://twitter.com/datasploit</a:t>
            </a:r>
            <a:endParaRPr lang="en-US" sz="2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9645" y="188534"/>
            <a:ext cx="7473666" cy="611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345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6641" y="0"/>
            <a:ext cx="8111123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33086" y="1638340"/>
            <a:ext cx="2911997" cy="248224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Facebook: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/</a:t>
            </a:r>
            <a:r>
              <a:rPr lang="en-US" dirty="0" err="1" smtClean="0"/>
              <a:t>datasploit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2200" dirty="0" smtClean="0">
                <a:hlinkClick r:id="rId3"/>
              </a:rPr>
              <a:t>https://</a:t>
            </a:r>
            <a:r>
              <a:rPr lang="en-US" sz="2200" dirty="0" err="1" smtClean="0">
                <a:hlinkClick r:id="rId3"/>
              </a:rPr>
              <a:t>www.facebook.com</a:t>
            </a:r>
            <a:r>
              <a:rPr lang="en-US" sz="2200" dirty="0" smtClean="0">
                <a:hlinkClick r:id="rId3"/>
              </a:rPr>
              <a:t>/</a:t>
            </a:r>
            <a:r>
              <a:rPr lang="en-US" sz="2200" dirty="0" err="1" smtClean="0">
                <a:hlinkClick r:id="rId3"/>
              </a:rPr>
              <a:t>datasploit</a:t>
            </a:r>
            <a:r>
              <a:rPr lang="en-US" sz="2200" dirty="0" smtClean="0">
                <a:hlinkClick r:id="rId3"/>
              </a:rPr>
              <a:t>/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372358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868"/>
            <a:ext cx="10515600" cy="1325563"/>
          </a:xfrm>
        </p:spPr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1737"/>
            <a:ext cx="10515600" cy="4351338"/>
          </a:xfrm>
        </p:spPr>
        <p:txBody>
          <a:bodyPr>
            <a:noAutofit/>
          </a:bodyPr>
          <a:lstStyle/>
          <a:p>
            <a:r>
              <a:rPr lang="en-US" sz="1600" dirty="0"/>
              <a:t>Allows to set up periodic scans </a:t>
            </a:r>
            <a:r>
              <a:rPr lang="en-US" sz="1600" dirty="0" smtClean="0"/>
              <a:t>and alerting for product security companies.</a:t>
            </a:r>
          </a:p>
          <a:p>
            <a:r>
              <a:rPr lang="en-US" sz="1600" dirty="0" smtClean="0"/>
              <a:t>Intelligence </a:t>
            </a:r>
            <a:r>
              <a:rPr lang="en-US" sz="1600" dirty="0"/>
              <a:t>on co-relation and </a:t>
            </a:r>
            <a:r>
              <a:rPr lang="en-US" sz="1600" dirty="0" smtClean="0"/>
              <a:t>identity verification.</a:t>
            </a:r>
          </a:p>
          <a:p>
            <a:r>
              <a:rPr lang="en-US" sz="1600" dirty="0" smtClean="0"/>
              <a:t>Reports in CSV, JSON and HTML Format</a:t>
            </a:r>
          </a:p>
          <a:p>
            <a:r>
              <a:rPr lang="en-US" sz="1600" dirty="0" smtClean="0"/>
              <a:t>Reverse </a:t>
            </a:r>
            <a:r>
              <a:rPr lang="en-US" sz="1600" dirty="0"/>
              <a:t>Image </a:t>
            </a:r>
            <a:r>
              <a:rPr lang="en-US" sz="1600" dirty="0" smtClean="0"/>
              <a:t>Search and profile validation. </a:t>
            </a:r>
          </a:p>
          <a:p>
            <a:r>
              <a:rPr lang="en-US" sz="1600" dirty="0" smtClean="0"/>
              <a:t>Works </a:t>
            </a:r>
            <a:r>
              <a:rPr lang="en-US" sz="1600" dirty="0"/>
              <a:t>closely with various social network APIs</a:t>
            </a:r>
            <a:r>
              <a:rPr lang="en-US" sz="1600" dirty="0" smtClean="0"/>
              <a:t>.</a:t>
            </a:r>
          </a:p>
          <a:p>
            <a:r>
              <a:rPr lang="en-US" sz="1600" dirty="0" smtClean="0"/>
              <a:t>Highlight </a:t>
            </a:r>
            <a:r>
              <a:rPr lang="en-US" sz="1600" dirty="0"/>
              <a:t>credentials, </a:t>
            </a:r>
            <a:r>
              <a:rPr lang="en-US" sz="1600" dirty="0" err="1"/>
              <a:t>api</a:t>
            </a:r>
            <a:r>
              <a:rPr lang="en-US" sz="1600" dirty="0"/>
              <a:t>-keys, tokens, subdomains, domain history, legacy portals, etc. related to the target from more than 50 paste(s) websites</a:t>
            </a:r>
            <a:r>
              <a:rPr lang="en-US" sz="1600" dirty="0" smtClean="0"/>
              <a:t>.</a:t>
            </a:r>
          </a:p>
          <a:p>
            <a:r>
              <a:rPr lang="en-US" sz="1600" dirty="0" smtClean="0"/>
              <a:t>IP </a:t>
            </a:r>
            <a:r>
              <a:rPr lang="en-US" sz="1600" dirty="0"/>
              <a:t>Threat </a:t>
            </a:r>
            <a:r>
              <a:rPr lang="en-US" sz="1600" dirty="0" smtClean="0"/>
              <a:t>Intelligence</a:t>
            </a:r>
          </a:p>
          <a:p>
            <a:r>
              <a:rPr lang="en-US" sz="1600" dirty="0" smtClean="0"/>
              <a:t>Active </a:t>
            </a:r>
            <a:r>
              <a:rPr lang="en-US" sz="1600" dirty="0"/>
              <a:t>Scan modules. </a:t>
            </a:r>
            <a:endParaRPr lang="en-US" sz="1600" dirty="0" smtClean="0"/>
          </a:p>
          <a:p>
            <a:r>
              <a:rPr lang="en-US" sz="1600" dirty="0" smtClean="0"/>
              <a:t>Organization Scoping.</a:t>
            </a:r>
          </a:p>
          <a:p>
            <a:r>
              <a:rPr lang="en-US" sz="1600" dirty="0" smtClean="0"/>
              <a:t>Integration with SE </a:t>
            </a:r>
            <a:r>
              <a:rPr lang="en-US" sz="1600" dirty="0"/>
              <a:t>other tools</a:t>
            </a:r>
            <a:r>
              <a:rPr lang="en-US" sz="1600" dirty="0" smtClean="0"/>
              <a:t>.</a:t>
            </a:r>
          </a:p>
          <a:p>
            <a:r>
              <a:rPr lang="en-US" sz="1600" smtClean="0"/>
              <a:t>Cloud </a:t>
            </a:r>
            <a:r>
              <a:rPr lang="en-US" sz="1600" dirty="0" smtClean="0"/>
              <a:t>related OSINT and active modules.</a:t>
            </a:r>
          </a:p>
          <a:p>
            <a:r>
              <a:rPr lang="en-US" sz="1600" dirty="0" smtClean="0"/>
              <a:t>pip install </a:t>
            </a:r>
            <a:r>
              <a:rPr lang="en-US" sz="1600" dirty="0" err="1" smtClean="0"/>
              <a:t>datasploit</a:t>
            </a:r>
            <a:r>
              <a:rPr lang="en-US" sz="1600" dirty="0" smtClean="0"/>
              <a:t> (to be installed as both library as well as script)</a:t>
            </a:r>
          </a:p>
          <a:p>
            <a:endParaRPr lang="en-US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816755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Important Stuff.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Web UI is no more supported by us. </a:t>
            </a:r>
          </a:p>
          <a:p>
            <a:r>
              <a:rPr lang="en-US" dirty="0" smtClean="0"/>
              <a:t>Feel free to explore previous commits for GUI Components.</a:t>
            </a:r>
          </a:p>
        </p:txBody>
      </p:sp>
    </p:spTree>
    <p:extLst>
      <p:ext uri="{BB962C8B-B14F-4D97-AF65-F5344CB8AC3E}">
        <p14:creationId xmlns:p14="http://schemas.microsoft.com/office/powerpoint/2010/main" val="2061739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Contribute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Test the tool (we are not full time </a:t>
            </a:r>
            <a:r>
              <a:rPr lang="en-US" dirty="0" err="1" smtClean="0"/>
              <a:t>devs</a:t>
            </a:r>
            <a:r>
              <a:rPr lang="en-US" dirty="0" smtClean="0"/>
              <a:t>, so you know ;))</a:t>
            </a:r>
          </a:p>
          <a:p>
            <a:r>
              <a:rPr lang="en-US" dirty="0" smtClean="0"/>
              <a:t>Write a module. Or Suggest a module. (we love feedbacks). </a:t>
            </a:r>
          </a:p>
          <a:p>
            <a:pPr lvl="2"/>
            <a:r>
              <a:rPr lang="en-US" dirty="0" smtClean="0"/>
              <a:t>You can raise an issue with ‘enhancement / new feature’ label, drop an email or simply catch up. </a:t>
            </a:r>
          </a:p>
          <a:p>
            <a:r>
              <a:rPr lang="en-US" dirty="0" smtClean="0"/>
              <a:t>Use / Promote / Write about the tool. </a:t>
            </a:r>
          </a:p>
          <a:p>
            <a:r>
              <a:rPr lang="en-US" dirty="0" smtClean="0"/>
              <a:t>Write OSINT blogs / tool walkthrough(s) / etc.</a:t>
            </a:r>
          </a:p>
          <a:p>
            <a:endParaRPr lang="en-US" dirty="0" smtClean="0"/>
          </a:p>
          <a:p>
            <a:r>
              <a:rPr lang="en-US" dirty="0" smtClean="0"/>
              <a:t>Report issues at </a:t>
            </a:r>
            <a:r>
              <a:rPr lang="en-US" dirty="0" smtClean="0">
                <a:hlinkClick r:id="rId2"/>
              </a:rPr>
              <a:t>https://github.com/upgoingstar/datasploit/issues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45845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Contributors.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Shubham Mittal (@</a:t>
            </a:r>
            <a:r>
              <a:rPr lang="en-US" dirty="0" err="1" smtClean="0"/>
              <a:t>upgoingstar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Nutan</a:t>
            </a:r>
            <a:r>
              <a:rPr lang="en-US" dirty="0" smtClean="0"/>
              <a:t> Kumar Panda (@</a:t>
            </a:r>
            <a:r>
              <a:rPr lang="en-US" dirty="0" err="1" smtClean="0"/>
              <a:t>nutankumarpanda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Sudhanshu</a:t>
            </a:r>
            <a:r>
              <a:rPr lang="en-US" dirty="0" smtClean="0"/>
              <a:t> (@</a:t>
            </a:r>
            <a:r>
              <a:rPr lang="en-US" dirty="0" err="1" smtClean="0"/>
              <a:t>sudhanshu_c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Kunal</a:t>
            </a:r>
            <a:r>
              <a:rPr lang="en-US" dirty="0" smtClean="0"/>
              <a:t> (@KunalAggarwal92)</a:t>
            </a:r>
          </a:p>
          <a:p>
            <a:endParaRPr lang="en-US" dirty="0" smtClean="0"/>
          </a:p>
          <a:p>
            <a:r>
              <a:rPr lang="en-US" dirty="0" smtClean="0"/>
              <a:t>Kudos to </a:t>
            </a:r>
          </a:p>
          <a:p>
            <a:pPr lvl="1"/>
            <a:r>
              <a:rPr lang="en-US" dirty="0" smtClean="0"/>
              <a:t>@</a:t>
            </a:r>
            <a:r>
              <a:rPr lang="en-US" dirty="0" err="1" smtClean="0"/>
              <a:t>anantshri</a:t>
            </a:r>
            <a:r>
              <a:rPr lang="en-US" dirty="0" smtClean="0"/>
              <a:t> for mentoring. </a:t>
            </a:r>
          </a:p>
          <a:p>
            <a:pPr lvl="1"/>
            <a:r>
              <a:rPr lang="en-US" dirty="0" smtClean="0"/>
              <a:t>@</a:t>
            </a:r>
            <a:r>
              <a:rPr lang="en-US" dirty="0" err="1" smtClean="0"/>
              <a:t>chandrapal</a:t>
            </a:r>
            <a:r>
              <a:rPr lang="en-US" dirty="0" smtClean="0"/>
              <a:t> for feedbacks, suggestions and other help around issues. </a:t>
            </a:r>
          </a:p>
        </p:txBody>
      </p:sp>
    </p:spTree>
    <p:extLst>
      <p:ext uri="{BB962C8B-B14F-4D97-AF65-F5344CB8AC3E}">
        <p14:creationId xmlns:p14="http://schemas.microsoft.com/office/powerpoint/2010/main" val="662289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289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6815" y="223724"/>
            <a:ext cx="10515600" cy="1325563"/>
          </a:xfrm>
        </p:spPr>
        <p:txBody>
          <a:bodyPr/>
          <a:lstStyle/>
          <a:p>
            <a:r>
              <a:rPr lang="en-US" dirty="0" smtClean="0"/>
              <a:t>Thanks. </a:t>
            </a:r>
            <a:r>
              <a:rPr lang="en-US" dirty="0"/>
              <a:t>g</a:t>
            </a:r>
            <a:r>
              <a:rPr lang="en-US" dirty="0" smtClean="0"/>
              <a:t>0t 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471367" y="1954082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github.com/DataSploit/datasploit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2400" dirty="0" smtClean="0"/>
              <a:t>Follow </a:t>
            </a:r>
            <a:r>
              <a:rPr lang="en-US" sz="2400" dirty="0" smtClean="0">
                <a:hlinkClick r:id="rId3"/>
              </a:rPr>
              <a:t>@datasploit </a:t>
            </a:r>
            <a:r>
              <a:rPr lang="en-US" sz="2400" dirty="0" smtClean="0"/>
              <a:t>for OSINT news and latest updates.</a:t>
            </a:r>
          </a:p>
          <a:p>
            <a:pPr marL="0" indent="0" algn="ctr">
              <a:buNone/>
            </a:pPr>
            <a:endParaRPr lang="en-US" sz="2400" dirty="0" smtClean="0"/>
          </a:p>
          <a:p>
            <a:pPr marL="0" indent="0" algn="ctr">
              <a:buNone/>
            </a:pPr>
            <a:r>
              <a:rPr lang="en-US" sz="2400" dirty="0" smtClean="0"/>
              <a:t>Tweet / DM to </a:t>
            </a:r>
            <a:r>
              <a:rPr lang="en-US" sz="2400" b="1" i="1" dirty="0" smtClean="0"/>
              <a:t>@</a:t>
            </a:r>
            <a:r>
              <a:rPr lang="en-US" sz="2400" b="1" i="1" dirty="0" err="1" smtClean="0"/>
              <a:t>datasploit</a:t>
            </a:r>
            <a:r>
              <a:rPr lang="en-US" sz="2400" b="1" i="1" dirty="0" smtClean="0"/>
              <a:t> </a:t>
            </a:r>
          </a:p>
          <a:p>
            <a:pPr marL="0" indent="0" algn="ctr">
              <a:buNone/>
            </a:pPr>
            <a:endParaRPr lang="en-US" sz="2400" b="1" i="1" dirty="0"/>
          </a:p>
          <a:p>
            <a:pPr marL="0" indent="0" algn="ctr">
              <a:buNone/>
            </a:pPr>
            <a:r>
              <a:rPr lang="en-US" sz="2400" dirty="0" err="1" smtClean="0"/>
              <a:t>upgoingstaar@gmail.com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4630" y="1954082"/>
            <a:ext cx="42601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31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Just another Pen-tester.</a:t>
            </a:r>
          </a:p>
          <a:p>
            <a:r>
              <a:rPr lang="en-US" dirty="0" smtClean="0"/>
              <a:t>Security Consultant @ NotSoSecure</a:t>
            </a:r>
          </a:p>
          <a:p>
            <a:r>
              <a:rPr lang="en-US" dirty="0" smtClean="0"/>
              <a:t>5+ Years of Experience</a:t>
            </a:r>
          </a:p>
          <a:p>
            <a:r>
              <a:rPr lang="en-US" dirty="0" smtClean="0"/>
              <a:t>Worked as both Attacker, Defender.</a:t>
            </a:r>
          </a:p>
          <a:p>
            <a:r>
              <a:rPr lang="en-US" dirty="0" smtClean="0"/>
              <a:t>Interests in Offensive Security, Defensive Security, Scripting, OSINT.</a:t>
            </a:r>
          </a:p>
          <a:p>
            <a:r>
              <a:rPr lang="en-US" dirty="0" smtClean="0"/>
              <a:t>Free time ~ Travelling. </a:t>
            </a:r>
          </a:p>
          <a:p>
            <a:r>
              <a:rPr lang="en-US" dirty="0" smtClean="0"/>
              <a:t>Speaker / Trainer / Presenter @ </a:t>
            </a:r>
            <a:r>
              <a:rPr lang="en-US" dirty="0" err="1" smtClean="0"/>
              <a:t>BlackHat</a:t>
            </a:r>
            <a:r>
              <a:rPr lang="en-US" dirty="0" smtClean="0"/>
              <a:t>, </a:t>
            </a:r>
            <a:r>
              <a:rPr lang="en-US" dirty="0" err="1" smtClean="0"/>
              <a:t>DefCon</a:t>
            </a:r>
            <a:r>
              <a:rPr lang="en-US" dirty="0" smtClean="0"/>
              <a:t>, </a:t>
            </a:r>
            <a:r>
              <a:rPr lang="en-US" dirty="0" err="1" smtClean="0"/>
              <a:t>NullCon</a:t>
            </a:r>
            <a:r>
              <a:rPr lang="en-US" dirty="0" smtClean="0"/>
              <a:t>, IETF.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514" y="602661"/>
            <a:ext cx="5893348" cy="53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18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What’s </a:t>
            </a:r>
            <a:r>
              <a:rPr lang="en-US" b="1" dirty="0" err="1" smtClean="0"/>
              <a:t>DataSploit</a:t>
            </a:r>
            <a:r>
              <a:rPr lang="en-US" b="1" dirty="0" smtClean="0"/>
              <a:t>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Performs Automated OSINT (Reconnaissance) on Domain / Email / Username.</a:t>
            </a:r>
          </a:p>
          <a:p>
            <a:r>
              <a:rPr lang="en-US" dirty="0" smtClean="0"/>
              <a:t>Fetches information from multiple online sources.</a:t>
            </a:r>
          </a:p>
          <a:p>
            <a:r>
              <a:rPr lang="en-US" dirty="0" smtClean="0"/>
              <a:t>Works in passive mode, i.e. not a single packet is sent to the target.</a:t>
            </a:r>
          </a:p>
          <a:p>
            <a:r>
              <a:rPr lang="en-US" dirty="0" smtClean="0"/>
              <a:t>Customized for Pen-testers / Product Security Guys / Cyber Investigators.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56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833" y="86654"/>
            <a:ext cx="10515600" cy="1325563"/>
          </a:xfrm>
        </p:spPr>
        <p:txBody>
          <a:bodyPr/>
          <a:lstStyle/>
          <a:p>
            <a:r>
              <a:rPr lang="en-US" b="1" dirty="0" smtClean="0"/>
              <a:t>Coverage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2601" y="1706042"/>
            <a:ext cx="1170507" cy="13254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815021"/>
            <a:ext cx="2982709" cy="5898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4646" y="2881607"/>
            <a:ext cx="3377480" cy="6733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1559" y="216397"/>
            <a:ext cx="5754300" cy="214347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71591" y="5590677"/>
            <a:ext cx="2175495" cy="90765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41009" y="5626221"/>
            <a:ext cx="2072396" cy="90765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23386" y="5635649"/>
            <a:ext cx="2033152" cy="90765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26622" y="5992387"/>
            <a:ext cx="3331027" cy="54475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5833" y="2119972"/>
            <a:ext cx="1763521" cy="173348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666656" y="3976699"/>
            <a:ext cx="2226406" cy="62777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60877" y="4173833"/>
            <a:ext cx="1029495" cy="86127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82284" y="5355486"/>
            <a:ext cx="3456495" cy="47802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746355" y="1229792"/>
            <a:ext cx="2032000" cy="9525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442071" y="3591140"/>
            <a:ext cx="2947903" cy="139888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799512" y="2687274"/>
            <a:ext cx="1983655" cy="198365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586303" y="2398996"/>
            <a:ext cx="1942692" cy="102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093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Domain </a:t>
            </a:r>
            <a:r>
              <a:rPr lang="en-US" dirty="0" err="1" smtClean="0"/>
              <a:t>Osint</a:t>
            </a:r>
            <a:endParaRPr lang="en-US" dirty="0" smtClean="0"/>
          </a:p>
          <a:p>
            <a:r>
              <a:rPr lang="en-US" dirty="0" smtClean="0"/>
              <a:t>Email </a:t>
            </a:r>
            <a:r>
              <a:rPr lang="en-US" dirty="0" err="1" smtClean="0"/>
              <a:t>Osint</a:t>
            </a:r>
            <a:endParaRPr lang="en-US" dirty="0" smtClean="0"/>
          </a:p>
          <a:p>
            <a:r>
              <a:rPr lang="en-US" dirty="0" smtClean="0"/>
              <a:t>IP </a:t>
            </a:r>
            <a:r>
              <a:rPr lang="en-US" dirty="0" err="1" smtClean="0"/>
              <a:t>Osint</a:t>
            </a:r>
            <a:endParaRPr lang="en-US" dirty="0" smtClean="0"/>
          </a:p>
          <a:p>
            <a:r>
              <a:rPr lang="en-US" dirty="0" smtClean="0"/>
              <a:t>Username </a:t>
            </a:r>
            <a:r>
              <a:rPr lang="en-US" dirty="0" err="1" smtClean="0"/>
              <a:t>Osint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WIP </a:t>
            </a:r>
          </a:p>
          <a:p>
            <a:pPr lvl="1"/>
            <a:r>
              <a:rPr lang="en-US" dirty="0" smtClean="0"/>
              <a:t>Company Scoping</a:t>
            </a:r>
          </a:p>
          <a:p>
            <a:pPr lvl="1"/>
            <a:r>
              <a:rPr lang="en-US" dirty="0" smtClean="0"/>
              <a:t>Phone Number OSINT</a:t>
            </a:r>
          </a:p>
          <a:p>
            <a:pPr lvl="1"/>
            <a:r>
              <a:rPr lang="en-US" dirty="0" smtClean="0"/>
              <a:t>Active Modules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195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8528610" y="1481560"/>
            <a:ext cx="3393314" cy="522018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4876318" y="1481561"/>
            <a:ext cx="2564757" cy="522018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816982" y="1481560"/>
            <a:ext cx="2564757" cy="523492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970361" y="1690688"/>
            <a:ext cx="3537031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Email:</a:t>
            </a:r>
          </a:p>
          <a:p>
            <a:endParaRPr lang="en-US" dirty="0"/>
          </a:p>
          <a:p>
            <a:r>
              <a:rPr lang="en-US" dirty="0" smtClean="0"/>
              <a:t>Basic Email Checks</a:t>
            </a:r>
          </a:p>
          <a:p>
            <a:r>
              <a:rPr lang="en-US" dirty="0" smtClean="0"/>
              <a:t>Work History</a:t>
            </a:r>
          </a:p>
          <a:p>
            <a:r>
              <a:rPr lang="en-US" dirty="0" smtClean="0"/>
              <a:t>Social profiles</a:t>
            </a:r>
          </a:p>
          <a:p>
            <a:r>
              <a:rPr lang="en-US" dirty="0" smtClean="0"/>
              <a:t>Location Information</a:t>
            </a:r>
          </a:p>
          <a:p>
            <a:r>
              <a:rPr lang="en-US" dirty="0" smtClean="0"/>
              <a:t>Slides </a:t>
            </a:r>
          </a:p>
          <a:p>
            <a:r>
              <a:rPr lang="en-US" dirty="0" err="1" smtClean="0"/>
              <a:t>Scribd</a:t>
            </a:r>
            <a:r>
              <a:rPr lang="en-US" dirty="0" smtClean="0"/>
              <a:t> Documents</a:t>
            </a:r>
          </a:p>
          <a:p>
            <a:r>
              <a:rPr lang="en-US" dirty="0" smtClean="0"/>
              <a:t>Related Websites</a:t>
            </a:r>
          </a:p>
          <a:p>
            <a:r>
              <a:rPr lang="en-US" dirty="0" err="1" smtClean="0"/>
              <a:t>HaveIBeenPwned</a:t>
            </a:r>
            <a:endParaRPr lang="en-US" dirty="0" smtClean="0"/>
          </a:p>
          <a:p>
            <a:r>
              <a:rPr lang="en-US" dirty="0" smtClean="0"/>
              <a:t>Enumerated Usernames	</a:t>
            </a:r>
            <a:r>
              <a:rPr lang="en-US" dirty="0" smtClean="0">
                <a:sym typeface="Wingdings"/>
              </a:rPr>
              <a:t> </a:t>
            </a:r>
            <a:r>
              <a:rPr lang="en-US" dirty="0" smtClean="0"/>
              <a:t> 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90601" y="1744607"/>
            <a:ext cx="3847617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Domain:</a:t>
            </a:r>
          </a:p>
          <a:p>
            <a:endParaRPr lang="en-US" dirty="0"/>
          </a:p>
          <a:p>
            <a:r>
              <a:rPr lang="en-US" dirty="0" err="1" smtClean="0"/>
              <a:t>WhoIS</a:t>
            </a:r>
            <a:endParaRPr lang="en-US" dirty="0" smtClean="0"/>
          </a:p>
          <a:p>
            <a:r>
              <a:rPr lang="en-US" dirty="0" smtClean="0"/>
              <a:t>DNS Records</a:t>
            </a:r>
          </a:p>
          <a:p>
            <a:r>
              <a:rPr lang="en-US" dirty="0" err="1" smtClean="0"/>
              <a:t>PunkSpider</a:t>
            </a:r>
            <a:endParaRPr lang="en-US" dirty="0" smtClean="0"/>
          </a:p>
          <a:p>
            <a:r>
              <a:rPr lang="en-US" dirty="0" err="1" smtClean="0"/>
              <a:t>Wappalyzer</a:t>
            </a:r>
            <a:endParaRPr lang="en-US" dirty="0" smtClean="0"/>
          </a:p>
          <a:p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smtClean="0"/>
              <a:t>Email </a:t>
            </a:r>
            <a:r>
              <a:rPr lang="en-US" dirty="0" err="1" smtClean="0"/>
              <a:t>Harvestor</a:t>
            </a:r>
            <a:r>
              <a:rPr lang="en-US" dirty="0" smtClean="0"/>
              <a:t> </a:t>
            </a:r>
            <a:r>
              <a:rPr lang="en-US" dirty="0">
                <a:sym typeface="Wingdings"/>
              </a:rPr>
              <a:t>	</a:t>
            </a:r>
            <a:r>
              <a:rPr lang="en-US" dirty="0" smtClean="0">
                <a:sym typeface="Wingdings"/>
              </a:rPr>
              <a:t> 	 </a:t>
            </a:r>
            <a:endParaRPr lang="en-US" dirty="0" smtClean="0"/>
          </a:p>
          <a:p>
            <a:r>
              <a:rPr lang="en-US" dirty="0" smtClean="0"/>
              <a:t>Domain IP History</a:t>
            </a:r>
          </a:p>
          <a:p>
            <a:r>
              <a:rPr lang="en-US" dirty="0" err="1" smtClean="0"/>
              <a:t>Pagelinks</a:t>
            </a:r>
            <a:endParaRPr lang="en-US" dirty="0" smtClean="0"/>
          </a:p>
          <a:p>
            <a:r>
              <a:rPr lang="en-US" dirty="0" err="1" smtClean="0"/>
              <a:t>Wikileaks</a:t>
            </a:r>
            <a:endParaRPr lang="en-US" dirty="0" smtClean="0"/>
          </a:p>
          <a:p>
            <a:r>
              <a:rPr lang="en-US" dirty="0" smtClean="0"/>
              <a:t>Subdomains</a:t>
            </a:r>
          </a:p>
          <a:p>
            <a:r>
              <a:rPr lang="en-US" dirty="0" smtClean="0"/>
              <a:t>Links from Forums</a:t>
            </a:r>
          </a:p>
          <a:p>
            <a:r>
              <a:rPr lang="en-US" dirty="0" smtClean="0"/>
              <a:t>Passive SSL Scan</a:t>
            </a:r>
          </a:p>
          <a:p>
            <a:r>
              <a:rPr lang="en-US" dirty="0" err="1" smtClean="0"/>
              <a:t>ZoomEye</a:t>
            </a:r>
            <a:endParaRPr lang="en-US" dirty="0" smtClean="0"/>
          </a:p>
          <a:p>
            <a:r>
              <a:rPr lang="en-US" dirty="0" err="1" smtClean="0"/>
              <a:t>Shodan</a:t>
            </a:r>
            <a:endParaRPr lang="en-US" dirty="0" smtClean="0"/>
          </a:p>
          <a:p>
            <a:r>
              <a:rPr lang="en-US" dirty="0" err="1" smtClean="0"/>
              <a:t>Censys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654969" y="1675943"/>
            <a:ext cx="353703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Username:</a:t>
            </a:r>
          </a:p>
          <a:p>
            <a:endParaRPr lang="en-US" dirty="0"/>
          </a:p>
          <a:p>
            <a:r>
              <a:rPr lang="en-US" dirty="0" err="1" smtClean="0"/>
              <a:t>Git</a:t>
            </a:r>
            <a:r>
              <a:rPr lang="en-US" dirty="0" smtClean="0"/>
              <a:t> Details</a:t>
            </a:r>
          </a:p>
          <a:p>
            <a:r>
              <a:rPr lang="en-US" dirty="0" smtClean="0"/>
              <a:t>Check username on various sites.</a:t>
            </a:r>
          </a:p>
          <a:p>
            <a:r>
              <a:rPr lang="en-US" dirty="0" smtClean="0"/>
              <a:t>Profile Pics –Output saved in $username directory</a:t>
            </a:r>
          </a:p>
          <a:p>
            <a:r>
              <a:rPr lang="en-US" dirty="0" smtClean="0"/>
              <a:t>Frequent Hashtags</a:t>
            </a:r>
          </a:p>
          <a:p>
            <a:r>
              <a:rPr lang="en-US" dirty="0" smtClean="0"/>
              <a:t>Interaction on Twitter.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72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http://www.datasploit.info</a:t>
            </a:r>
            <a:r>
              <a:rPr lang="en-US" dirty="0" smtClean="0"/>
              <a:t> </a:t>
            </a:r>
          </a:p>
          <a:p>
            <a:r>
              <a:rPr lang="en-US" dirty="0" smtClean="0">
                <a:hlinkClick r:id="rId3"/>
              </a:rPr>
              <a:t>http://datasploit.readthedocs.io/en/latest/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https://upgoingstar.github.io/datasploit/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812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it up..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Download from </a:t>
            </a:r>
            <a:r>
              <a:rPr lang="en-US" dirty="0" err="1" smtClean="0"/>
              <a:t>git</a:t>
            </a:r>
            <a:r>
              <a:rPr lang="en-US" dirty="0" smtClean="0"/>
              <a:t> (</a:t>
            </a:r>
            <a:r>
              <a:rPr lang="en-US" dirty="0" err="1" smtClean="0"/>
              <a:t>git</a:t>
            </a:r>
            <a:r>
              <a:rPr lang="en-US" dirty="0" smtClean="0"/>
              <a:t> clone or </a:t>
            </a:r>
            <a:r>
              <a:rPr lang="en-US" dirty="0" err="1" smtClean="0"/>
              <a:t>dowload</a:t>
            </a:r>
            <a:r>
              <a:rPr lang="en-US" dirty="0" smtClean="0"/>
              <a:t>)</a:t>
            </a:r>
          </a:p>
          <a:p>
            <a:pPr marL="457200" lvl="1" indent="0">
              <a:buNone/>
            </a:pPr>
            <a:r>
              <a:rPr lang="en-US" dirty="0" err="1"/>
              <a:t>g</a:t>
            </a:r>
            <a:r>
              <a:rPr lang="en-US" dirty="0" err="1" smtClean="0"/>
              <a:t>it</a:t>
            </a:r>
            <a:r>
              <a:rPr lang="en-US" dirty="0" smtClean="0"/>
              <a:t> clone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github.com/DataSploit/datasploit.git</a:t>
            </a:r>
            <a:r>
              <a:rPr lang="en-US" dirty="0" smtClean="0"/>
              <a:t> </a:t>
            </a:r>
          </a:p>
          <a:p>
            <a:r>
              <a:rPr lang="en-US" dirty="0"/>
              <a:t>p</a:t>
            </a:r>
            <a:r>
              <a:rPr lang="en-US" dirty="0" smtClean="0"/>
              <a:t>ip install –r </a:t>
            </a:r>
            <a:r>
              <a:rPr lang="en-US" dirty="0" err="1" smtClean="0"/>
              <a:t>requirements.txt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Config.py</a:t>
            </a:r>
            <a:r>
              <a:rPr lang="en-US" dirty="0" smtClean="0"/>
              <a:t> holds API keys</a:t>
            </a:r>
          </a:p>
          <a:p>
            <a:r>
              <a:rPr lang="en-US" dirty="0" err="1" smtClean="0"/>
              <a:t>domain_xyz.py</a:t>
            </a:r>
            <a:r>
              <a:rPr lang="en-US" dirty="0" smtClean="0"/>
              <a:t> – running stand alone </a:t>
            </a:r>
            <a:r>
              <a:rPr lang="en-US" dirty="0" err="1" smtClean="0"/>
              <a:t>scriptss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domainOsint</a:t>
            </a:r>
            <a:r>
              <a:rPr lang="en-US" dirty="0" smtClean="0"/>
              <a:t> / </a:t>
            </a:r>
            <a:r>
              <a:rPr lang="en-US" dirty="0" err="1" smtClean="0"/>
              <a:t>emailOsint</a:t>
            </a:r>
            <a:r>
              <a:rPr lang="en-US" dirty="0" smtClean="0"/>
              <a:t> – automated OSINT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588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Using Docker</a:t>
            </a:r>
            <a:r>
              <a:rPr lang="mr-IN" dirty="0" smtClean="0"/>
              <a:t>…</a:t>
            </a:r>
            <a:r>
              <a:rPr lang="en-US" dirty="0" smtClean="0"/>
              <a:t> Why not?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https://hub.docker.com/r/appsecco/datasploit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https://hub.docker.com/r/ftorn/datasploit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0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2245</TotalTime>
  <Words>537</Words>
  <Application>Microsoft Macintosh PowerPoint</Application>
  <PresentationFormat>Widescreen</PresentationFormat>
  <Paragraphs>125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Mangal</vt:lpstr>
      <vt:lpstr>Wingdings</vt:lpstr>
      <vt:lpstr>Office Theme</vt:lpstr>
      <vt:lpstr>PowerPoint Presentation</vt:lpstr>
      <vt:lpstr>PowerPoint Presentation</vt:lpstr>
      <vt:lpstr>What’s DataSploit?</vt:lpstr>
      <vt:lpstr>Coverage</vt:lpstr>
      <vt:lpstr>Components</vt:lpstr>
      <vt:lpstr>Sources</vt:lpstr>
      <vt:lpstr>Documentation</vt:lpstr>
      <vt:lpstr>Setting it up..</vt:lpstr>
      <vt:lpstr>Install Using Docker… Why not?</vt:lpstr>
      <vt:lpstr>Documentation. </vt:lpstr>
      <vt:lpstr>What’s in there?</vt:lpstr>
      <vt:lpstr>Twitter:  @datasploit  https://twitter.com/datasploit</vt:lpstr>
      <vt:lpstr>Facebook:  /datasploit  https://www.facebook.com/datasploit/</vt:lpstr>
      <vt:lpstr>Roadmap</vt:lpstr>
      <vt:lpstr>Important Stuff.</vt:lpstr>
      <vt:lpstr>How to Contribute</vt:lpstr>
      <vt:lpstr>Core Contributors.</vt:lpstr>
      <vt:lpstr>PowerPoint Presentation</vt:lpstr>
      <vt:lpstr>Thanks. g0t questions?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Shubham Mittal</dc:creator>
  <cp:lastModifiedBy>Shubham Mittal</cp:lastModifiedBy>
  <cp:revision>32</cp:revision>
  <dcterms:created xsi:type="dcterms:W3CDTF">2016-08-04T10:03:36Z</dcterms:created>
  <dcterms:modified xsi:type="dcterms:W3CDTF">2017-03-26T18:18:06Z</dcterms:modified>
</cp:coreProperties>
</file>

<file path=docProps/thumbnail.jpeg>
</file>